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86" r:id="rId3"/>
    <p:sldId id="280" r:id="rId4"/>
    <p:sldId id="281" r:id="rId5"/>
    <p:sldId id="282" r:id="rId6"/>
    <p:sldId id="285" r:id="rId7"/>
    <p:sldId id="284" r:id="rId8"/>
    <p:sldId id="273" r:id="rId9"/>
    <p:sldId id="274" r:id="rId10"/>
    <p:sldId id="275" r:id="rId11"/>
    <p:sldId id="277" r:id="rId12"/>
    <p:sldId id="283" r:id="rId13"/>
    <p:sldId id="278" r:id="rId14"/>
    <p:sldId id="27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499CE-9F71-4FCA-91B6-BB3FA2AC76C9}" type="datetimeFigureOut">
              <a:rPr lang="fr-FR" smtClean="0"/>
              <a:t>22/09/2014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8C9F2-C53B-4316-9B03-84231FF539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FR"/>
              <a:t>Grange Technology College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V.LEMERCIER - Advanced Skills Teacher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C5CCA-E992-48D8-9278-89AA5C89228C}" type="slidenum">
              <a:rPr lang="fr-FR"/>
              <a:pPr/>
              <a:t>13</a:t>
            </a:fld>
            <a:endParaRPr lang="fr-FR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fr-FR">
                <a:sym typeface="Wingdings" pitchFamily="2" charset="2"/>
              </a:rPr>
              <a:t>write down a __ words sentence about what you have done so far.</a:t>
            </a:r>
            <a:endParaRPr lang="fr-FR"/>
          </a:p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92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39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7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3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22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83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80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32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2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4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A9FA8-873B-490E-8B73-F45B010FF23E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B2BFF-1A72-4BE7-9700-591FA32BE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9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TpGUoxNzHi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ocine.fr/video/player_gen_cmedia=19547345&amp;cfilm=219715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8024" y="2130425"/>
            <a:ext cx="4104456" cy="1470025"/>
          </a:xfrm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bg1"/>
                </a:solidFill>
              </a:rPr>
              <a:t>Bonsoir à tous!</a:t>
            </a:r>
            <a:endParaRPr lang="fr-FR" sz="6600" dirty="0">
              <a:solidFill>
                <a:schemeClr val="bg1"/>
              </a:solidFill>
            </a:endParaRPr>
          </a:p>
        </p:txBody>
      </p:sp>
      <p:pic>
        <p:nvPicPr>
          <p:cNvPr id="4" name="Picture 2" descr="mSQ6I82.jp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0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4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24025"/>
            <a:ext cx="6966520" cy="52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83568" y="188640"/>
            <a:ext cx="432048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 smtClean="0">
                <a:solidFill>
                  <a:schemeClr val="bg1"/>
                </a:solidFill>
              </a:rPr>
              <a:t>Pause-café</a:t>
            </a:r>
            <a:endParaRPr lang="fr-FR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32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Recherche: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28092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fr-FR" sz="6600" b="1" dirty="0" smtClean="0">
                <a:solidFill>
                  <a:schemeClr val="bg1"/>
                </a:solidFill>
                <a:latin typeface="+mj-lt"/>
              </a:rPr>
              <a:t>Gemma </a:t>
            </a:r>
            <a:r>
              <a:rPr lang="fr-FR" sz="6600" b="1" dirty="0" err="1" smtClean="0">
                <a:solidFill>
                  <a:schemeClr val="bg1"/>
                </a:solidFill>
                <a:latin typeface="+mj-lt"/>
              </a:rPr>
              <a:t>Arteton</a:t>
            </a:r>
            <a:r>
              <a:rPr lang="fr-FR" sz="6600" b="1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endParaRPr lang="fr-FR" sz="48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fr-FR" sz="4800" dirty="0" smtClean="0">
                <a:solidFill>
                  <a:schemeClr val="bg1"/>
                </a:solidFill>
              </a:rPr>
              <a:t>Pourquoi est-elle célèbre en France en ce moment?</a:t>
            </a:r>
          </a:p>
          <a:p>
            <a:endParaRPr lang="fr-F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71600" y="2967335"/>
            <a:ext cx="5886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http://</a:t>
            </a:r>
            <a:r>
              <a:rPr lang="fr-FR" dirty="0" smtClean="0">
                <a:hlinkClick r:id="rId2"/>
              </a:rPr>
              <a:t>www.allocine.fr/video/player_gen_cmedia=19547345&amp;cfilm=219715.html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5021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727233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4000" dirty="0" smtClean="0">
                <a:solidFill>
                  <a:schemeClr val="bg1"/>
                </a:solidFill>
              </a:rPr>
              <a:t>Pensez à un nombre entre 5 et 12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827088" y="2420888"/>
            <a:ext cx="756133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600" dirty="0" smtClean="0">
                <a:solidFill>
                  <a:schemeClr val="bg1"/>
                </a:solidFill>
              </a:rPr>
              <a:t>Maintenant écrivez une phrase avec ___ mots à propos de ce que nous avons fait aujourd'hui. </a:t>
            </a:r>
            <a:endParaRPr lang="fr-FR" sz="3600" dirty="0">
              <a:solidFill>
                <a:schemeClr val="bg1"/>
              </a:solidFill>
            </a:endParaRPr>
          </a:p>
        </p:txBody>
      </p:sp>
      <p:pic>
        <p:nvPicPr>
          <p:cNvPr id="16386" name="Picture 2" descr="Smiley emoticon writing on pa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485" y="4653136"/>
            <a:ext cx="1972963" cy="19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84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mb\Local Settings\Temporary Internet Files\Content.IE5\NDJQF2XR\MP90040005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6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4" t="20000" r="38316" b="21089"/>
          <a:stretch/>
        </p:blipFill>
        <p:spPr bwMode="auto">
          <a:xfrm>
            <a:off x="323528" y="332656"/>
            <a:ext cx="4791444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4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Advanced French </a:t>
            </a:r>
            <a:r>
              <a:rPr lang="fr-FR" dirty="0" err="1" smtClean="0">
                <a:solidFill>
                  <a:schemeClr val="bg1"/>
                </a:solidFill>
              </a:rPr>
              <a:t>dropbox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73" y="1484784"/>
            <a:ext cx="8229600" cy="1900808"/>
          </a:xfrm>
          <a:ln w="57150">
            <a:solidFill>
              <a:schemeClr val="bg1"/>
            </a:solidFill>
          </a:ln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 </a:t>
            </a:r>
            <a:r>
              <a:rPr lang="fr-FR" dirty="0" err="1" smtClean="0">
                <a:solidFill>
                  <a:schemeClr val="bg1"/>
                </a:solidFill>
              </a:rPr>
              <a:t>way</a:t>
            </a:r>
            <a:r>
              <a:rPr lang="fr-FR" dirty="0" smtClean="0">
                <a:solidFill>
                  <a:schemeClr val="bg1"/>
                </a:solidFill>
              </a:rPr>
              <a:t> for me to </a:t>
            </a:r>
            <a:r>
              <a:rPr lang="fr-FR" dirty="0" err="1" smtClean="0">
                <a:solidFill>
                  <a:schemeClr val="bg1"/>
                </a:solidFill>
              </a:rPr>
              <a:t>share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resources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A </a:t>
            </a:r>
            <a:r>
              <a:rPr lang="fr-FR" dirty="0" err="1" smtClean="0">
                <a:solidFill>
                  <a:schemeClr val="bg1"/>
                </a:solidFill>
              </a:rPr>
              <a:t>way</a:t>
            </a:r>
            <a:r>
              <a:rPr lang="fr-FR" dirty="0" smtClean="0">
                <a:solidFill>
                  <a:schemeClr val="bg1"/>
                </a:solidFill>
              </a:rPr>
              <a:t> for </a:t>
            </a:r>
            <a:r>
              <a:rPr lang="fr-FR" dirty="0" err="1" smtClean="0">
                <a:solidFill>
                  <a:schemeClr val="bg1"/>
                </a:solidFill>
              </a:rPr>
              <a:t>you</a:t>
            </a:r>
            <a:r>
              <a:rPr lang="fr-FR" dirty="0" smtClean="0">
                <a:solidFill>
                  <a:schemeClr val="bg1"/>
                </a:solidFill>
              </a:rPr>
              <a:t> to catch-up on </a:t>
            </a:r>
            <a:r>
              <a:rPr lang="fr-FR" dirty="0" err="1" smtClean="0">
                <a:solidFill>
                  <a:schemeClr val="bg1"/>
                </a:solidFill>
              </a:rPr>
              <a:t>anything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missed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0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1864" y="1449251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How to </a:t>
            </a:r>
            <a:r>
              <a:rPr lang="fr-FR" sz="3200" b="1" dirty="0" err="1" smtClean="0">
                <a:solidFill>
                  <a:schemeClr val="bg1"/>
                </a:solidFill>
              </a:rPr>
              <a:t>join</a:t>
            </a:r>
            <a:r>
              <a:rPr lang="fr-FR" sz="3200" b="1" dirty="0" smtClean="0">
                <a:solidFill>
                  <a:schemeClr val="bg1"/>
                </a:solidFill>
              </a:rPr>
              <a:t>?</a:t>
            </a:r>
          </a:p>
          <a:p>
            <a:endParaRPr lang="fr-FR" sz="3200" dirty="0">
              <a:solidFill>
                <a:schemeClr val="bg1"/>
              </a:solidFill>
            </a:endParaRPr>
          </a:p>
          <a:p>
            <a:r>
              <a:rPr lang="fr-FR" sz="3200" dirty="0" err="1" smtClean="0">
                <a:solidFill>
                  <a:schemeClr val="bg1"/>
                </a:solidFill>
              </a:rPr>
              <a:t>Give</a:t>
            </a:r>
            <a:r>
              <a:rPr lang="fr-FR" sz="3200" dirty="0" smtClean="0">
                <a:solidFill>
                  <a:schemeClr val="bg1"/>
                </a:solidFill>
              </a:rPr>
              <a:t> me </a:t>
            </a:r>
            <a:r>
              <a:rPr lang="fr-FR" sz="3200" dirty="0" err="1" smtClean="0">
                <a:solidFill>
                  <a:schemeClr val="bg1"/>
                </a:solidFill>
              </a:rPr>
              <a:t>your</a:t>
            </a:r>
            <a:r>
              <a:rPr lang="fr-FR" sz="3200" dirty="0" smtClean="0">
                <a:solidFill>
                  <a:schemeClr val="bg1"/>
                </a:solidFill>
              </a:rPr>
              <a:t> email </a:t>
            </a:r>
            <a:r>
              <a:rPr lang="fr-FR" sz="3200" dirty="0" err="1" smtClean="0">
                <a:solidFill>
                  <a:schemeClr val="bg1"/>
                </a:solidFill>
              </a:rPr>
              <a:t>address</a:t>
            </a:r>
            <a:r>
              <a:rPr lang="fr-FR" sz="3200" dirty="0">
                <a:solidFill>
                  <a:schemeClr val="bg1"/>
                </a:solidFill>
              </a:rPr>
              <a:t> </a:t>
            </a:r>
            <a:r>
              <a:rPr lang="fr-FR" sz="3200" dirty="0" smtClean="0">
                <a:solidFill>
                  <a:schemeClr val="bg1"/>
                </a:solidFill>
              </a:rPr>
              <a:t>and I </a:t>
            </a:r>
            <a:r>
              <a:rPr lang="fr-FR" sz="3200" dirty="0" err="1" smtClean="0">
                <a:solidFill>
                  <a:schemeClr val="bg1"/>
                </a:solidFill>
              </a:rPr>
              <a:t>will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send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you</a:t>
            </a:r>
            <a:r>
              <a:rPr lang="fr-FR" sz="3200" dirty="0" smtClean="0">
                <a:solidFill>
                  <a:schemeClr val="bg1"/>
                </a:solidFill>
              </a:rPr>
              <a:t> a </a:t>
            </a:r>
            <a:r>
              <a:rPr lang="fr-FR" sz="3200" dirty="0" err="1" smtClean="0">
                <a:solidFill>
                  <a:schemeClr val="bg1"/>
                </a:solidFill>
              </a:rPr>
              <a:t>link</a:t>
            </a:r>
            <a:r>
              <a:rPr lang="fr-FR" sz="3200" dirty="0" smtClean="0">
                <a:solidFill>
                  <a:schemeClr val="bg1"/>
                </a:solidFill>
              </a:rPr>
              <a:t> to </a:t>
            </a:r>
            <a:r>
              <a:rPr lang="fr-FR" sz="3200" dirty="0" err="1" smtClean="0">
                <a:solidFill>
                  <a:schemeClr val="bg1"/>
                </a:solidFill>
              </a:rPr>
              <a:t>install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it</a:t>
            </a:r>
            <a:r>
              <a:rPr lang="fr-FR" sz="3200" dirty="0" smtClean="0">
                <a:solidFill>
                  <a:schemeClr val="bg1"/>
                </a:solidFill>
              </a:rPr>
              <a:t>.</a:t>
            </a:r>
          </a:p>
          <a:p>
            <a:endParaRPr lang="fr-FR" sz="3200" dirty="0" smtClean="0">
              <a:solidFill>
                <a:schemeClr val="bg1"/>
              </a:solidFill>
            </a:endParaRPr>
          </a:p>
          <a:p>
            <a:endParaRPr lang="fr-FR" sz="3200" dirty="0">
              <a:solidFill>
                <a:schemeClr val="bg1"/>
              </a:solidFill>
            </a:endParaRPr>
          </a:p>
          <a:p>
            <a:r>
              <a:rPr lang="fr-FR" sz="3200" dirty="0" smtClean="0">
                <a:solidFill>
                  <a:schemeClr val="bg1"/>
                </a:solidFill>
              </a:rPr>
              <a:t>Do </a:t>
            </a:r>
            <a:r>
              <a:rPr lang="fr-FR" sz="3200" dirty="0" err="1" smtClean="0">
                <a:solidFill>
                  <a:schemeClr val="bg1"/>
                </a:solidFill>
              </a:rPr>
              <a:t>you</a:t>
            </a:r>
            <a:r>
              <a:rPr lang="fr-FR" sz="3200" dirty="0" smtClean="0">
                <a:solidFill>
                  <a:schemeClr val="bg1"/>
                </a:solidFill>
              </a:rPr>
              <a:t> have </a:t>
            </a:r>
            <a:r>
              <a:rPr lang="fr-FR" sz="3200" dirty="0" err="1" smtClean="0">
                <a:solidFill>
                  <a:schemeClr val="bg1"/>
                </a:solidFill>
              </a:rPr>
              <a:t>dropbox</a:t>
            </a:r>
            <a:r>
              <a:rPr lang="fr-FR" sz="3200" dirty="0" smtClean="0">
                <a:solidFill>
                  <a:schemeClr val="bg1"/>
                </a:solidFill>
              </a:rPr>
              <a:t>? </a:t>
            </a:r>
            <a:r>
              <a:rPr lang="fr-FR" sz="3200" dirty="0" err="1" smtClean="0">
                <a:solidFill>
                  <a:schemeClr val="bg1"/>
                </a:solidFill>
              </a:rPr>
              <a:t>Then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follow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this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link</a:t>
            </a:r>
            <a:r>
              <a:rPr lang="fr-FR" sz="3200" dirty="0">
                <a:solidFill>
                  <a:schemeClr val="bg1"/>
                </a:solidFill>
              </a:rPr>
              <a:t> http://bit.ly/1odlyTz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>
                <a:solidFill>
                  <a:schemeClr val="bg1"/>
                </a:solidFill>
              </a:rPr>
              <a:t>Advanced French dropbox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234482"/>
          </a:xfrm>
        </p:spPr>
        <p:txBody>
          <a:bodyPr>
            <a:noAutofit/>
          </a:bodyPr>
          <a:lstStyle/>
          <a:p>
            <a:r>
              <a:rPr lang="fr-FR" sz="8800" dirty="0" smtClean="0">
                <a:solidFill>
                  <a:schemeClr val="bg1"/>
                </a:solidFill>
              </a:rPr>
              <a:t>L’actualité de la semaine (dernière)</a:t>
            </a:r>
            <a:endParaRPr lang="fr-FR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31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0728"/>
            <a:ext cx="8820472" cy="3960440"/>
          </a:xfrm>
        </p:spPr>
        <p:txBody>
          <a:bodyPr>
            <a:noAutofit/>
          </a:bodyPr>
          <a:lstStyle/>
          <a:p>
            <a:pPr algn="l"/>
            <a:r>
              <a:rPr lang="fr-FR" sz="4800" dirty="0" smtClean="0">
                <a:solidFill>
                  <a:schemeClr val="bg1"/>
                </a:solidFill>
              </a:rPr>
              <a:t>1 - la</a:t>
            </a:r>
            <a:r>
              <a:rPr lang="fr-FR" sz="4800" dirty="0">
                <a:solidFill>
                  <a:schemeClr val="bg1"/>
                </a:solidFill>
              </a:rPr>
              <a:t> </a:t>
            </a:r>
            <a:r>
              <a:rPr lang="fr-FR" sz="4800" b="1" dirty="0">
                <a:solidFill>
                  <a:schemeClr val="bg1"/>
                </a:solidFill>
              </a:rPr>
              <a:t>Pyramide de </a:t>
            </a:r>
            <a:r>
              <a:rPr lang="fr-FR" sz="4800" b="1" dirty="0" smtClean="0">
                <a:solidFill>
                  <a:schemeClr val="bg1"/>
                </a:solidFill>
              </a:rPr>
              <a:t>chaussures</a:t>
            </a:r>
            <a:br>
              <a:rPr lang="fr-FR" sz="4800" b="1" dirty="0" smtClean="0">
                <a:solidFill>
                  <a:schemeClr val="bg1"/>
                </a:solidFill>
              </a:rPr>
            </a:br>
            <a:r>
              <a:rPr lang="fr-FR" sz="4800" dirty="0">
                <a:solidFill>
                  <a:schemeClr val="bg1"/>
                </a:solidFill>
              </a:rPr>
              <a:t> </a:t>
            </a:r>
            <a:r>
              <a:rPr lang="fr-FR" sz="4800" dirty="0" smtClean="0">
                <a:solidFill>
                  <a:schemeClr val="bg1"/>
                </a:solidFill>
              </a:rPr>
              <a:t/>
            </a:r>
            <a:br>
              <a:rPr lang="fr-FR" sz="4800" dirty="0" smtClean="0">
                <a:solidFill>
                  <a:schemeClr val="bg1"/>
                </a:solidFill>
              </a:rPr>
            </a:br>
            <a:r>
              <a:rPr lang="fr-FR" sz="4800" dirty="0" smtClean="0">
                <a:solidFill>
                  <a:schemeClr val="bg1"/>
                </a:solidFill>
              </a:rPr>
              <a:t>2 - Bienvenue </a:t>
            </a:r>
            <a:r>
              <a:rPr lang="fr-FR" sz="4800" dirty="0">
                <a:solidFill>
                  <a:schemeClr val="bg1"/>
                </a:solidFill>
              </a:rPr>
              <a:t>à l'Insep </a:t>
            </a:r>
            <a:r>
              <a:rPr lang="fr-FR" sz="4800" dirty="0" smtClean="0">
                <a:solidFill>
                  <a:schemeClr val="bg1"/>
                </a:solidFill>
              </a:rPr>
              <a:t/>
            </a:r>
            <a:br>
              <a:rPr lang="fr-FR" sz="4800" dirty="0" smtClean="0">
                <a:solidFill>
                  <a:schemeClr val="bg1"/>
                </a:solidFill>
              </a:rPr>
            </a:br>
            <a:r>
              <a:rPr lang="fr-FR" sz="4800" dirty="0" smtClean="0">
                <a:solidFill>
                  <a:schemeClr val="bg1"/>
                </a:solidFill>
              </a:rPr>
              <a:t/>
            </a:r>
            <a:br>
              <a:rPr lang="fr-FR" sz="4800" dirty="0" smtClean="0">
                <a:solidFill>
                  <a:schemeClr val="bg1"/>
                </a:solidFill>
              </a:rPr>
            </a:br>
            <a:r>
              <a:rPr lang="fr-FR" sz="4800" dirty="0" smtClean="0">
                <a:solidFill>
                  <a:schemeClr val="bg1"/>
                </a:solidFill>
              </a:rPr>
              <a:t>3 - Il </a:t>
            </a:r>
            <a:r>
              <a:rPr lang="fr-FR" sz="4800" dirty="0">
                <a:solidFill>
                  <a:schemeClr val="bg1"/>
                </a:solidFill>
              </a:rPr>
              <a:t>va y avoir du sport !</a:t>
            </a:r>
            <a:br>
              <a:rPr lang="fr-FR" sz="4800" dirty="0">
                <a:solidFill>
                  <a:schemeClr val="bg1"/>
                </a:solidFill>
              </a:rPr>
            </a:br>
            <a:endParaRPr lang="fr-FR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31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bg1"/>
                </a:solidFill>
              </a:rPr>
              <a:t>3 articles au choix (ou presque..)</a:t>
            </a:r>
            <a:endParaRPr lang="fr-FR" sz="6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924944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3 articles / 3 groupes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</a:rPr>
              <a:t>Choisis un article - Lis-le 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</a:rPr>
              <a:t>Partage ce que tu as appris avec ton groupe. Prépare une mini-présentation avec le groupe, tout le monde doit parler pendant une minute environ et présente l’article au reste de la classe.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67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568952" cy="1143000"/>
          </a:xfrm>
        </p:spPr>
        <p:txBody>
          <a:bodyPr>
            <a:noAutofit/>
          </a:bodyPr>
          <a:lstStyle/>
          <a:p>
            <a:r>
              <a:rPr lang="fr-FR" sz="8800" b="1" dirty="0">
                <a:solidFill>
                  <a:schemeClr val="bg1"/>
                </a:solidFill>
              </a:rPr>
              <a:t>#</a:t>
            </a:r>
            <a:r>
              <a:rPr lang="fr-FR" sz="8800" b="1" dirty="0" err="1" smtClean="0">
                <a:solidFill>
                  <a:schemeClr val="bg1"/>
                </a:solidFill>
              </a:rPr>
              <a:t>legrandepart</a:t>
            </a:r>
            <a:r>
              <a:rPr lang="fr-FR" sz="8800" b="1" dirty="0" smtClean="0">
                <a:solidFill>
                  <a:schemeClr val="bg1"/>
                </a:solidFill>
              </a:rPr>
              <a:t>*</a:t>
            </a:r>
            <a:endParaRPr lang="fr-FR" sz="8800" dirty="0"/>
          </a:p>
        </p:txBody>
      </p:sp>
      <p:sp>
        <p:nvSpPr>
          <p:cNvPr id="3" name="Rectangle 2"/>
          <p:cNvSpPr/>
          <p:nvPr/>
        </p:nvSpPr>
        <p:spPr>
          <a:xfrm>
            <a:off x="251520" y="6224794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*il </a:t>
            </a:r>
            <a:r>
              <a:rPr lang="fr-FR" dirty="0">
                <a:solidFill>
                  <a:schemeClr val="bg1"/>
                </a:solidFill>
              </a:rPr>
              <a:t>ne faut plus </a:t>
            </a:r>
            <a:r>
              <a:rPr lang="fr-FR" b="1" dirty="0">
                <a:solidFill>
                  <a:schemeClr val="bg1"/>
                </a:solidFill>
              </a:rPr>
              <a:t>dire</a:t>
            </a:r>
            <a:r>
              <a:rPr lang="fr-FR" dirty="0">
                <a:solidFill>
                  <a:schemeClr val="bg1"/>
                </a:solidFill>
              </a:rPr>
              <a:t> "</a:t>
            </a:r>
            <a:r>
              <a:rPr lang="fr-FR" b="1" dirty="0">
                <a:solidFill>
                  <a:schemeClr val="bg1"/>
                </a:solidFill>
              </a:rPr>
              <a:t>hashtag</a:t>
            </a:r>
            <a:r>
              <a:rPr lang="fr-FR" dirty="0">
                <a:solidFill>
                  <a:schemeClr val="bg1"/>
                </a:solidFill>
              </a:rPr>
              <a:t>" mais "mot-dièse"</a:t>
            </a:r>
          </a:p>
        </p:txBody>
      </p:sp>
    </p:spTree>
    <p:extLst>
      <p:ext uri="{BB962C8B-B14F-4D97-AF65-F5344CB8AC3E}">
        <p14:creationId xmlns:p14="http://schemas.microsoft.com/office/powerpoint/2010/main" val="41173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9124755" cy="6408712"/>
          </a:xfrm>
        </p:spPr>
        <p:txBody>
          <a:bodyPr>
            <a:normAutofit/>
          </a:bodyPr>
          <a:lstStyle/>
          <a:p>
            <a:pPr algn="l"/>
            <a:r>
              <a:rPr lang="fr-FR" sz="5300" b="1" dirty="0" smtClean="0">
                <a:solidFill>
                  <a:schemeClr val="bg1"/>
                </a:solidFill>
              </a:rPr>
              <a:t>Le Tour de Yorkshire?</a:t>
            </a:r>
            <a:br>
              <a:rPr lang="fr-FR" sz="5300" b="1" dirty="0" smtClean="0">
                <a:solidFill>
                  <a:schemeClr val="bg1"/>
                </a:solidFill>
              </a:rPr>
            </a:br>
            <a:r>
              <a:rPr lang="fr-FR" sz="5300" b="1" dirty="0" smtClean="0">
                <a:solidFill>
                  <a:schemeClr val="bg1"/>
                </a:solidFill>
              </a:rPr>
              <a:t>#</a:t>
            </a:r>
            <a:r>
              <a:rPr lang="fr-FR" sz="5300" b="1" dirty="0" err="1" smtClean="0">
                <a:solidFill>
                  <a:schemeClr val="bg1"/>
                </a:solidFill>
              </a:rPr>
              <a:t>legrandepart</a:t>
            </a:r>
            <a:r>
              <a:rPr lang="fr-FR" sz="5300" b="1" dirty="0" smtClean="0">
                <a:solidFill>
                  <a:schemeClr val="bg1"/>
                </a:solidFill>
              </a:rPr>
              <a:t/>
            </a:r>
            <a:br>
              <a:rPr lang="fr-FR" sz="5300" b="1" dirty="0" smtClean="0">
                <a:solidFill>
                  <a:schemeClr val="bg1"/>
                </a:solidFill>
              </a:rPr>
            </a:br>
            <a:r>
              <a:rPr lang="fr-FR" sz="5300" b="1" dirty="0" smtClean="0">
                <a:solidFill>
                  <a:schemeClr val="bg1"/>
                </a:solidFill>
              </a:rPr>
              <a:t/>
            </a:r>
            <a:br>
              <a:rPr lang="fr-FR" sz="5300" b="1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C’était comment? Vous l’avez vu passer dans votre village?</a:t>
            </a:r>
            <a:r>
              <a:rPr lang="fr-FR" sz="5300" b="1" dirty="0" smtClean="0">
                <a:solidFill>
                  <a:schemeClr val="bg1"/>
                </a:solidFill>
              </a:rPr>
              <a:t/>
            </a:r>
            <a:br>
              <a:rPr lang="fr-FR" sz="5300" b="1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* Les avantages</a:t>
            </a:r>
            <a:r>
              <a:rPr lang="fr-FR" dirty="0">
                <a:solidFill>
                  <a:schemeClr val="bg1"/>
                </a:solidFill>
              </a:rPr>
              <a:t/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* Les problèmes 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* L’avenir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6512" y="-27384"/>
            <a:ext cx="38058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u="sng" dirty="0" smtClean="0">
                <a:solidFill>
                  <a:schemeClr val="bg1"/>
                </a:solidFill>
                <a:latin typeface="+mj-lt"/>
              </a:rPr>
              <a:t>Discussion: </a:t>
            </a:r>
            <a:endParaRPr lang="fr-FR" sz="4800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69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risten &amp; Century">
      <a:majorFont>
        <a:latin typeface="Kristen IT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202</Words>
  <Application>Microsoft Office PowerPoint</Application>
  <PresentationFormat>On-screen Show (4:3)</PresentationFormat>
  <Paragraphs>36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Bonsoir à tous!</vt:lpstr>
      <vt:lpstr>PowerPoint Presentation</vt:lpstr>
      <vt:lpstr>Advanced French dropbox</vt:lpstr>
      <vt:lpstr>PowerPoint Presentation</vt:lpstr>
      <vt:lpstr>L’actualité de la semaine (dernière)</vt:lpstr>
      <vt:lpstr>1 - la Pyramide de chaussures   2 - Bienvenue à l'Insep   3 - Il va y avoir du sport ! </vt:lpstr>
      <vt:lpstr>3 articles au choix (ou presque..)</vt:lpstr>
      <vt:lpstr>#legrandepart*</vt:lpstr>
      <vt:lpstr>Le Tour de Yorkshire? #legrandepart  C’était comment? Vous l’avez vu passer dans votre village? * Les avantages * Les problèmes  * L’avenir</vt:lpstr>
      <vt:lpstr>PowerPoint Presentation</vt:lpstr>
      <vt:lpstr>Recherche: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Bonsoir à tous!</dc:title>
  <dc:creator>vanessa</dc:creator>
  <cp:lastModifiedBy>vanessa</cp:lastModifiedBy>
  <cp:revision>11</cp:revision>
  <dcterms:created xsi:type="dcterms:W3CDTF">2014-09-08T10:03:40Z</dcterms:created>
  <dcterms:modified xsi:type="dcterms:W3CDTF">2014-09-22T17:28:47Z</dcterms:modified>
</cp:coreProperties>
</file>